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88" r:id="rId3"/>
  </p:sldIdLst>
  <p:sldSz cx="9144000" cy="6858000" type="screen4x3"/>
  <p:notesSz cx="6797675" cy="9926638"/>
  <p:defaultTextStyle>
    <a:defPPr>
      <a:defRPr lang="en-US"/>
    </a:defPPr>
    <a:lvl1pPr algn="l" rtl="0" fontAlgn="base">
      <a:spcBef>
        <a:spcPct val="50000"/>
      </a:spcBef>
      <a:spcAft>
        <a:spcPct val="0"/>
      </a:spcAft>
      <a:defRPr sz="2400" kern="1200">
        <a:solidFill>
          <a:schemeClr val="tx1"/>
        </a:solidFill>
        <a:latin typeface="Arial" charset="0"/>
        <a:ea typeface="+mn-ea"/>
        <a:cs typeface="Arial" charset="0"/>
      </a:defRPr>
    </a:lvl1pPr>
    <a:lvl2pPr marL="457200" algn="l" rtl="0" fontAlgn="base">
      <a:spcBef>
        <a:spcPct val="50000"/>
      </a:spcBef>
      <a:spcAft>
        <a:spcPct val="0"/>
      </a:spcAft>
      <a:defRPr sz="2400" kern="1200">
        <a:solidFill>
          <a:schemeClr val="tx1"/>
        </a:solidFill>
        <a:latin typeface="Arial" charset="0"/>
        <a:ea typeface="+mn-ea"/>
        <a:cs typeface="Arial" charset="0"/>
      </a:defRPr>
    </a:lvl2pPr>
    <a:lvl3pPr marL="914400" algn="l" rtl="0" fontAlgn="base">
      <a:spcBef>
        <a:spcPct val="50000"/>
      </a:spcBef>
      <a:spcAft>
        <a:spcPct val="0"/>
      </a:spcAft>
      <a:defRPr sz="2400" kern="1200">
        <a:solidFill>
          <a:schemeClr val="tx1"/>
        </a:solidFill>
        <a:latin typeface="Arial" charset="0"/>
        <a:ea typeface="+mn-ea"/>
        <a:cs typeface="Arial" charset="0"/>
      </a:defRPr>
    </a:lvl3pPr>
    <a:lvl4pPr marL="1371600" algn="l" rtl="0" fontAlgn="base">
      <a:spcBef>
        <a:spcPct val="50000"/>
      </a:spcBef>
      <a:spcAft>
        <a:spcPct val="0"/>
      </a:spcAft>
      <a:defRPr sz="2400" kern="1200">
        <a:solidFill>
          <a:schemeClr val="tx1"/>
        </a:solidFill>
        <a:latin typeface="Arial" charset="0"/>
        <a:ea typeface="+mn-ea"/>
        <a:cs typeface="Arial" charset="0"/>
      </a:defRPr>
    </a:lvl4pPr>
    <a:lvl5pPr marL="1828800" algn="l" rtl="0" fontAlgn="base">
      <a:spcBef>
        <a:spcPct val="5000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929">
          <p15:clr>
            <a:srgbClr val="A4A3A4"/>
          </p15:clr>
        </p15:guide>
        <p15:guide id="2" pos="5103">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D0A2B"/>
    <a:srgbClr val="708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13" autoAdjust="0"/>
    <p:restoredTop sz="94660" autoAdjust="0"/>
  </p:normalViewPr>
  <p:slideViewPr>
    <p:cSldViewPr>
      <p:cViewPr varScale="1">
        <p:scale>
          <a:sx n="83" d="100"/>
          <a:sy n="83" d="100"/>
        </p:scale>
        <p:origin x="1766" y="67"/>
      </p:cViewPr>
      <p:guideLst>
        <p:guide orient="horz" pos="3929"/>
        <p:guide pos="510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40" d="100"/>
          <a:sy n="40" d="100"/>
        </p:scale>
        <p:origin x="2544" y="29"/>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750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t" anchorCtr="0" compatLnSpc="1">
            <a:prstTxWarp prst="textNoShape">
              <a:avLst/>
            </a:prstTxWarp>
          </a:bodyPr>
          <a:lstStyle>
            <a:lvl1pPr>
              <a:spcBef>
                <a:spcPct val="0"/>
              </a:spcBef>
              <a:defRPr sz="1200" smtClean="0"/>
            </a:lvl1pPr>
          </a:lstStyle>
          <a:p>
            <a:pPr>
              <a:defRPr/>
            </a:pPr>
            <a:endParaRPr lang="en-US"/>
          </a:p>
        </p:txBody>
      </p:sp>
      <p:sp>
        <p:nvSpPr>
          <p:cNvPr id="12291"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t" anchorCtr="0" compatLnSpc="1">
            <a:prstTxWarp prst="textNoShape">
              <a:avLst/>
            </a:prstTxWarp>
          </a:bodyPr>
          <a:lstStyle>
            <a:lvl1pPr algn="r">
              <a:spcBef>
                <a:spcPct val="0"/>
              </a:spcBef>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b" anchorCtr="0" compatLnSpc="1">
            <a:prstTxWarp prst="textNoShape">
              <a:avLst/>
            </a:prstTxWarp>
          </a:bodyPr>
          <a:lstStyle>
            <a:lvl1pPr>
              <a:spcBef>
                <a:spcPct val="0"/>
              </a:spcBef>
              <a:defRPr sz="1200" smtClean="0"/>
            </a:lvl1pPr>
          </a:lstStyle>
          <a:p>
            <a:pPr>
              <a:defRPr/>
            </a:pPr>
            <a:endParaRPr lang="en-US"/>
          </a:p>
        </p:txBody>
      </p:sp>
      <p:sp>
        <p:nvSpPr>
          <p:cNvPr id="12295" name="Rectangle 7"/>
          <p:cNvSpPr>
            <a:spLocks noGrp="1" noChangeArrowheads="1"/>
          </p:cNvSpPr>
          <p:nvPr>
            <p:ph type="sldNum" sz="quarter" idx="5"/>
          </p:nvPr>
        </p:nvSpPr>
        <p:spPr bwMode="auto">
          <a:xfrm>
            <a:off x="3850443"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b" anchorCtr="0" compatLnSpc="1">
            <a:prstTxWarp prst="textNoShape">
              <a:avLst/>
            </a:prstTxWarp>
          </a:bodyPr>
          <a:lstStyle>
            <a:lvl1pPr algn="r">
              <a:spcBef>
                <a:spcPct val="0"/>
              </a:spcBef>
              <a:defRPr sz="1200" smtClean="0"/>
            </a:lvl1pPr>
          </a:lstStyle>
          <a:p>
            <a:pPr>
              <a:defRPr/>
            </a:pPr>
            <a:fld id="{CA84FE9B-D5D4-4B76-87EA-A08EA8B20C62}" type="slidenum">
              <a:rPr lang="en-US"/>
              <a:pPr>
                <a:defRPr/>
              </a:pPr>
              <a:t>‹#›</a:t>
            </a:fld>
            <a:endParaRPr lang="en-US"/>
          </a:p>
        </p:txBody>
      </p:sp>
    </p:spTree>
    <p:extLst>
      <p:ext uri="{BB962C8B-B14F-4D97-AF65-F5344CB8AC3E}">
        <p14:creationId xmlns:p14="http://schemas.microsoft.com/office/powerpoint/2010/main" val="2440272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A84FE9B-D5D4-4B76-87EA-A08EA8B20C62}" type="slidenum">
              <a:rPr lang="en-US" smtClean="0"/>
              <a:pPr>
                <a:defRPr/>
              </a:pPr>
              <a:t>2</a:t>
            </a:fld>
            <a:endParaRPr lang="en-US"/>
          </a:p>
        </p:txBody>
      </p:sp>
    </p:spTree>
    <p:extLst>
      <p:ext uri="{BB962C8B-B14F-4D97-AF65-F5344CB8AC3E}">
        <p14:creationId xmlns:p14="http://schemas.microsoft.com/office/powerpoint/2010/main" val="1427091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sz="2800">
                <a:solidFill>
                  <a:srgbClr val="70899B"/>
                </a:solidFill>
              </a:defRPr>
            </a:lvl1pPr>
          </a:lstStyle>
          <a:p>
            <a:pPr lvl="0"/>
            <a:r>
              <a:rPr lang="en-US" noProof="0" smtClean="0"/>
              <a:t>Click to edit Master title style</a:t>
            </a:r>
            <a:endParaRPr lang="en-US" noProof="0" dirty="0" smtClean="0"/>
          </a:p>
        </p:txBody>
      </p:sp>
      <p:sp>
        <p:nvSpPr>
          <p:cNvPr id="3075" name="Rectangle 3"/>
          <p:cNvSpPr>
            <a:spLocks noGrp="1" noChangeArrowheads="1"/>
          </p:cNvSpPr>
          <p:nvPr>
            <p:ph type="subTitle" idx="1"/>
          </p:nvPr>
        </p:nvSpPr>
        <p:spPr>
          <a:xfrm>
            <a:off x="684213" y="3860800"/>
            <a:ext cx="6400800" cy="1752600"/>
          </a:xfrm>
        </p:spPr>
        <p:txBody>
          <a:bodyPr/>
          <a:lstStyle>
            <a:lvl1pPr marL="0" indent="0">
              <a:buFontTx/>
              <a:buNone/>
              <a:defRPr/>
            </a:lvl1pPr>
          </a:lstStyle>
          <a:p>
            <a:pPr lvl="0"/>
            <a:r>
              <a:rPr lang="en-US" noProof="0" smtClean="0"/>
              <a:t>Click to edit Master subtitle style</a:t>
            </a:r>
          </a:p>
        </p:txBody>
      </p:sp>
      <p:sp>
        <p:nvSpPr>
          <p:cNvPr id="2" name="TextBox 1"/>
          <p:cNvSpPr txBox="1"/>
          <p:nvPr userDrawn="1"/>
        </p:nvSpPr>
        <p:spPr>
          <a:xfrm>
            <a:off x="5684400" y="1818000"/>
            <a:ext cx="1695912" cy="403200"/>
          </a:xfrm>
          <a:prstGeom prst="rect">
            <a:avLst/>
          </a:prstGeom>
          <a:noFill/>
        </p:spPr>
        <p:txBody>
          <a:bodyPr wrap="none" rtlCol="0">
            <a:noAutofit/>
          </a:bodyPr>
          <a:lstStyle/>
          <a:p>
            <a:r>
              <a:rPr lang="fr-CH" sz="1200" b="1" dirty="0" smtClean="0">
                <a:solidFill>
                  <a:srgbClr val="9D0A2B"/>
                </a:solidFill>
              </a:rPr>
              <a:t>The International </a:t>
            </a:r>
            <a:br>
              <a:rPr lang="fr-CH" sz="1200" b="1" dirty="0" smtClean="0">
                <a:solidFill>
                  <a:srgbClr val="9D0A2B"/>
                </a:solidFill>
              </a:rPr>
            </a:br>
            <a:r>
              <a:rPr lang="fr-CH" sz="1200" b="1" dirty="0" smtClean="0">
                <a:solidFill>
                  <a:srgbClr val="9D0A2B"/>
                </a:solidFill>
              </a:rPr>
              <a:t>Patent System</a:t>
            </a:r>
            <a:endParaRPr lang="fr-CH" sz="1200" b="1" dirty="0">
              <a:solidFill>
                <a:srgbClr val="9D0A2B"/>
              </a:solidFill>
            </a:endParaRPr>
          </a:p>
        </p:txBody>
      </p:sp>
    </p:spTree>
    <p:extLst>
      <p:ext uri="{BB962C8B-B14F-4D97-AF65-F5344CB8AC3E}">
        <p14:creationId xmlns:p14="http://schemas.microsoft.com/office/powerpoint/2010/main" val="290496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9AC3305F-35F4-4D38-853F-6972B7651A04}" type="slidenum">
              <a:rPr lang="en-US"/>
              <a:pPr>
                <a:defRPr/>
              </a:pPr>
              <a:t>‹#›</a:t>
            </a:fld>
            <a:endParaRPr lang="en-US"/>
          </a:p>
        </p:txBody>
      </p:sp>
    </p:spTree>
    <p:extLst>
      <p:ext uri="{BB962C8B-B14F-4D97-AF65-F5344CB8AC3E}">
        <p14:creationId xmlns:p14="http://schemas.microsoft.com/office/powerpoint/2010/main" val="37599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0DA1C06C-5FA2-4438-B070-4F16D45DBAED}" type="slidenum">
              <a:rPr lang="en-US"/>
              <a:pPr>
                <a:defRPr/>
              </a:pPr>
              <a:t>‹#›</a:t>
            </a:fld>
            <a:endParaRPr lang="en-US"/>
          </a:p>
        </p:txBody>
      </p:sp>
    </p:spTree>
    <p:extLst>
      <p:ext uri="{BB962C8B-B14F-4D97-AF65-F5344CB8AC3E}">
        <p14:creationId xmlns:p14="http://schemas.microsoft.com/office/powerpoint/2010/main" val="186368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0899B"/>
                </a:solidFill>
              </a:defRPr>
            </a:lvl1pPr>
          </a:lstStyle>
          <a:p>
            <a:r>
              <a:rPr lang="en-US" smtClean="0"/>
              <a:t>Click to edit Master title style</a:t>
            </a:r>
            <a:endParaRPr lang="fr-CH" dirty="0"/>
          </a:p>
        </p:txBody>
      </p:sp>
      <p:sp>
        <p:nvSpPr>
          <p:cNvPr id="3" name="Content Placeholder 2"/>
          <p:cNvSpPr>
            <a:spLocks noGrp="1"/>
          </p:cNvSpPr>
          <p:nvPr>
            <p:ph idx="1"/>
          </p:nvPr>
        </p:nvSpPr>
        <p:spPr/>
        <p:txBody>
          <a:bodyPr/>
          <a:lstStyle>
            <a:lvl1pPr marL="342900" indent="-342900">
              <a:buClr>
                <a:srgbClr val="9D0A2B"/>
              </a:buClr>
              <a:buSzPct val="150000"/>
              <a:buFont typeface="Arial" pitchFamily="34" charset="0"/>
              <a:buChar char="■"/>
              <a:defRPr/>
            </a:lvl1pPr>
            <a:lvl2pPr marL="742950" indent="-285750">
              <a:buClr>
                <a:srgbClr val="9D0A2B"/>
              </a:buClr>
              <a:buSzPct val="100000"/>
              <a:buFont typeface="Wingdings" pitchFamily="2" charset="2"/>
              <a:buChar char="q"/>
              <a:defRPr/>
            </a:lvl2pPr>
            <a:lvl3pPr marL="1143000" indent="-228600">
              <a:buClr>
                <a:srgbClr val="9D0A2B"/>
              </a:buClr>
              <a:buSzPct val="100000"/>
              <a:buFont typeface="Wingdings" pitchFamily="2" charset="2"/>
              <a:buChar char="§"/>
              <a:defRPr/>
            </a:lvl3pPr>
            <a:lvl4pPr marL="1600200" indent="-228600">
              <a:buClr>
                <a:srgbClr val="9D0A2B"/>
              </a:buClr>
              <a:buSzPct val="150000"/>
              <a:buFont typeface="Arial" pitchFamily="34" charset="0"/>
              <a:buChar char="■"/>
              <a:defRPr/>
            </a:lvl4pPr>
            <a:lvl5pPr marL="2057400" indent="-228600">
              <a:buClr>
                <a:srgbClr val="9D0A2B"/>
              </a:buClr>
              <a:buSzPct val="15000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CH"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2272" y="6069657"/>
            <a:ext cx="1005927" cy="167655"/>
          </a:xfrm>
          <a:prstGeom prst="rect">
            <a:avLst/>
          </a:prstGeom>
        </p:spPr>
      </p:pic>
      <p:sp>
        <p:nvSpPr>
          <p:cNvPr id="6" name="TextBox 5"/>
          <p:cNvSpPr txBox="1"/>
          <p:nvPr userDrawn="1"/>
        </p:nvSpPr>
        <p:spPr>
          <a:xfrm>
            <a:off x="7614000" y="6202800"/>
            <a:ext cx="1422000" cy="302400"/>
          </a:xfrm>
          <a:prstGeom prst="rect">
            <a:avLst/>
          </a:prstGeom>
          <a:noFill/>
        </p:spPr>
        <p:txBody>
          <a:bodyPr wrap="none" rtlCol="0">
            <a:noAutofit/>
          </a:bodyPr>
          <a:lstStyle/>
          <a:p>
            <a:r>
              <a:rPr lang="fr-CH" sz="800" b="1" dirty="0" smtClean="0">
                <a:solidFill>
                  <a:srgbClr val="9D0A2B"/>
                </a:solidFill>
              </a:rPr>
              <a:t>The International </a:t>
            </a:r>
            <a:br>
              <a:rPr lang="fr-CH" sz="800" b="1" dirty="0" smtClean="0">
                <a:solidFill>
                  <a:srgbClr val="9D0A2B"/>
                </a:solidFill>
              </a:rPr>
            </a:br>
            <a:r>
              <a:rPr lang="fr-CH" sz="800" b="1" dirty="0" smtClean="0">
                <a:solidFill>
                  <a:srgbClr val="9D0A2B"/>
                </a:solidFill>
              </a:rPr>
              <a:t>Patent System</a:t>
            </a:r>
            <a:endParaRPr lang="fr-CH" sz="800" b="1" dirty="0">
              <a:solidFill>
                <a:srgbClr val="9D0A2B"/>
              </a:solidFill>
            </a:endParaRPr>
          </a:p>
        </p:txBody>
      </p:sp>
    </p:spTree>
    <p:extLst>
      <p:ext uri="{BB962C8B-B14F-4D97-AF65-F5344CB8AC3E}">
        <p14:creationId xmlns:p14="http://schemas.microsoft.com/office/powerpoint/2010/main" val="243934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DAB5F7D-D5B1-4D98-B310-16D211F23652}" type="slidenum">
              <a:rPr lang="en-US"/>
              <a:pPr>
                <a:defRPr/>
              </a:pPr>
              <a:t>‹#›</a:t>
            </a:fld>
            <a:endParaRPr lang="en-US"/>
          </a:p>
        </p:txBody>
      </p:sp>
    </p:spTree>
    <p:extLst>
      <p:ext uri="{BB962C8B-B14F-4D97-AF65-F5344CB8AC3E}">
        <p14:creationId xmlns:p14="http://schemas.microsoft.com/office/powerpoint/2010/main" val="197490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pPr>
              <a:defRPr/>
            </a:pPr>
            <a:fld id="{21517826-A1A8-4B20-83BB-6B4226365DCE}" type="slidenum">
              <a:rPr lang="en-US"/>
              <a:pPr>
                <a:defRPr/>
              </a:pPr>
              <a:t>‹#›</a:t>
            </a:fld>
            <a:endParaRPr lang="en-US"/>
          </a:p>
        </p:txBody>
      </p:sp>
    </p:spTree>
    <p:extLst>
      <p:ext uri="{BB962C8B-B14F-4D97-AF65-F5344CB8AC3E}">
        <p14:creationId xmlns:p14="http://schemas.microsoft.com/office/powerpoint/2010/main" val="151418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pPr>
              <a:defRPr/>
            </a:pPr>
            <a:fld id="{76546D48-0F63-43E9-B47C-935DCDFAA143}" type="slidenum">
              <a:rPr lang="en-US"/>
              <a:pPr>
                <a:defRPr/>
              </a:pPr>
              <a:t>‹#›</a:t>
            </a:fld>
            <a:endParaRPr lang="en-US"/>
          </a:p>
        </p:txBody>
      </p:sp>
    </p:spTree>
    <p:extLst>
      <p:ext uri="{BB962C8B-B14F-4D97-AF65-F5344CB8AC3E}">
        <p14:creationId xmlns:p14="http://schemas.microsoft.com/office/powerpoint/2010/main" val="156685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pPr>
              <a:defRPr/>
            </a:pPr>
            <a:fld id="{7DE760F4-0BB2-41F5-A823-5656424847FC}" type="slidenum">
              <a:rPr lang="en-US"/>
              <a:pPr>
                <a:defRPr/>
              </a:pPr>
              <a:t>‹#›</a:t>
            </a:fld>
            <a:endParaRPr lang="en-US"/>
          </a:p>
        </p:txBody>
      </p:sp>
    </p:spTree>
    <p:extLst>
      <p:ext uri="{BB962C8B-B14F-4D97-AF65-F5344CB8AC3E}">
        <p14:creationId xmlns:p14="http://schemas.microsoft.com/office/powerpoint/2010/main" val="21499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86D60C8-7BA5-467F-BCD3-E871B6D034EA}" type="slidenum">
              <a:rPr lang="en-US"/>
              <a:pPr>
                <a:defRPr/>
              </a:pPr>
              <a:t>‹#›</a:t>
            </a:fld>
            <a:endParaRPr lang="en-US"/>
          </a:p>
        </p:txBody>
      </p:sp>
    </p:spTree>
    <p:extLst>
      <p:ext uri="{BB962C8B-B14F-4D97-AF65-F5344CB8AC3E}">
        <p14:creationId xmlns:p14="http://schemas.microsoft.com/office/powerpoint/2010/main" val="111196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DC813F8-B5E0-463F-B52D-A76CAE1804A7}" type="slidenum">
              <a:rPr lang="en-US"/>
              <a:pPr>
                <a:defRPr/>
              </a:pPr>
              <a:t>‹#›</a:t>
            </a:fld>
            <a:endParaRPr lang="en-US"/>
          </a:p>
        </p:txBody>
      </p:sp>
    </p:spTree>
    <p:extLst>
      <p:ext uri="{BB962C8B-B14F-4D97-AF65-F5344CB8AC3E}">
        <p14:creationId xmlns:p14="http://schemas.microsoft.com/office/powerpoint/2010/main" val="194204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177A5B0-4E40-4836-BF8A-4DD351994794}" type="slidenum">
              <a:rPr lang="en-US"/>
              <a:pPr>
                <a:defRPr/>
              </a:pPr>
              <a:t>‹#›</a:t>
            </a:fld>
            <a:endParaRPr lang="en-US"/>
          </a:p>
        </p:txBody>
      </p:sp>
    </p:spTree>
    <p:extLst>
      <p:ext uri="{BB962C8B-B14F-4D97-AF65-F5344CB8AC3E}">
        <p14:creationId xmlns:p14="http://schemas.microsoft.com/office/powerpoint/2010/main" val="392466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smtClean="0"/>
            </a:lvl1pPr>
          </a:lstStyle>
          <a:p>
            <a:pPr>
              <a:defRPr/>
            </a:pPr>
            <a:fld id="{7F3150A8-B334-48D8-BDDC-A2E01CBB87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600">
          <a:solidFill>
            <a:srgbClr val="00408C"/>
          </a:solidFill>
          <a:latin typeface="+mj-lt"/>
          <a:ea typeface="+mj-ea"/>
          <a:cs typeface="+mj-cs"/>
        </a:defRPr>
      </a:lvl1pPr>
      <a:lvl2pPr algn="l" rtl="0" eaLnBrk="1" fontAlgn="base" hangingPunct="1">
        <a:spcBef>
          <a:spcPct val="0"/>
        </a:spcBef>
        <a:spcAft>
          <a:spcPct val="0"/>
        </a:spcAft>
        <a:defRPr sz="3600">
          <a:solidFill>
            <a:srgbClr val="00408C"/>
          </a:solidFill>
          <a:latin typeface="Arial" charset="0"/>
          <a:cs typeface="Arial" charset="0"/>
        </a:defRPr>
      </a:lvl2pPr>
      <a:lvl3pPr algn="l" rtl="0" eaLnBrk="1" fontAlgn="base" hangingPunct="1">
        <a:spcBef>
          <a:spcPct val="0"/>
        </a:spcBef>
        <a:spcAft>
          <a:spcPct val="0"/>
        </a:spcAft>
        <a:defRPr sz="3600">
          <a:solidFill>
            <a:srgbClr val="00408C"/>
          </a:solidFill>
          <a:latin typeface="Arial" charset="0"/>
          <a:cs typeface="Arial" charset="0"/>
        </a:defRPr>
      </a:lvl3pPr>
      <a:lvl4pPr algn="l" rtl="0" eaLnBrk="1" fontAlgn="base" hangingPunct="1">
        <a:spcBef>
          <a:spcPct val="0"/>
        </a:spcBef>
        <a:spcAft>
          <a:spcPct val="0"/>
        </a:spcAft>
        <a:defRPr sz="3600">
          <a:solidFill>
            <a:srgbClr val="00408C"/>
          </a:solidFill>
          <a:latin typeface="Arial" charset="0"/>
          <a:cs typeface="Arial" charset="0"/>
        </a:defRPr>
      </a:lvl4pPr>
      <a:lvl5pPr algn="l" rtl="0" eaLnBrk="1" fontAlgn="base" hangingPunct="1">
        <a:spcBef>
          <a:spcPct val="0"/>
        </a:spcBef>
        <a:spcAft>
          <a:spcPct val="0"/>
        </a:spcAft>
        <a:defRPr sz="3600">
          <a:solidFill>
            <a:srgbClr val="00408C"/>
          </a:solidFill>
          <a:latin typeface="Arial" charset="0"/>
          <a:cs typeface="Arial" charset="0"/>
        </a:defRPr>
      </a:lvl5pPr>
      <a:lvl6pPr marL="457200" algn="l" rtl="0" eaLnBrk="1" fontAlgn="base" hangingPunct="1">
        <a:spcBef>
          <a:spcPct val="0"/>
        </a:spcBef>
        <a:spcAft>
          <a:spcPct val="0"/>
        </a:spcAft>
        <a:defRPr sz="3600">
          <a:solidFill>
            <a:srgbClr val="00408C"/>
          </a:solidFill>
          <a:latin typeface="Arial" charset="0"/>
          <a:cs typeface="Arial" charset="0"/>
        </a:defRPr>
      </a:lvl6pPr>
      <a:lvl7pPr marL="914400" algn="l" rtl="0" eaLnBrk="1" fontAlgn="base" hangingPunct="1">
        <a:spcBef>
          <a:spcPct val="0"/>
        </a:spcBef>
        <a:spcAft>
          <a:spcPct val="0"/>
        </a:spcAft>
        <a:defRPr sz="3600">
          <a:solidFill>
            <a:srgbClr val="00408C"/>
          </a:solidFill>
          <a:latin typeface="Arial" charset="0"/>
          <a:cs typeface="Arial" charset="0"/>
        </a:defRPr>
      </a:lvl7pPr>
      <a:lvl8pPr marL="1371600" algn="l" rtl="0" eaLnBrk="1" fontAlgn="base" hangingPunct="1">
        <a:spcBef>
          <a:spcPct val="0"/>
        </a:spcBef>
        <a:spcAft>
          <a:spcPct val="0"/>
        </a:spcAft>
        <a:defRPr sz="3600">
          <a:solidFill>
            <a:srgbClr val="00408C"/>
          </a:solidFill>
          <a:latin typeface="Arial" charset="0"/>
          <a:cs typeface="Arial" charset="0"/>
        </a:defRPr>
      </a:lvl8pPr>
      <a:lvl9pPr marL="1828800" algn="l" rtl="0" eaLnBrk="1" fontAlgn="base" hangingPunct="1">
        <a:spcBef>
          <a:spcPct val="0"/>
        </a:spcBef>
        <a:spcAft>
          <a:spcPct val="0"/>
        </a:spcAft>
        <a:defRPr sz="3600">
          <a:solidFill>
            <a:srgbClr val="00408C"/>
          </a:solidFill>
          <a:latin typeface="Arial" charset="0"/>
          <a:cs typeface="Arial"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subTitle" idx="1"/>
          </p:nvPr>
        </p:nvSpPr>
        <p:spPr>
          <a:xfrm>
            <a:off x="1115964" y="4113490"/>
            <a:ext cx="6624388" cy="1406525"/>
          </a:xfrm>
          <a:noFill/>
        </p:spPr>
        <p:txBody>
          <a:bodyPr/>
          <a:lstStyle/>
          <a:p>
            <a:r>
              <a:rPr lang="en-US" altLang="zh-CN" sz="3600" b="1" dirty="0">
                <a:solidFill>
                  <a:srgbClr val="70899B"/>
                </a:solidFill>
                <a:latin typeface="SimSun" panose="02010600030101010101" pitchFamily="2" charset="-122"/>
                <a:ea typeface="SimSun" panose="02010600030101010101" pitchFamily="2" charset="-122"/>
              </a:rPr>
              <a:t>PCT</a:t>
            </a:r>
            <a:r>
              <a:rPr lang="zh-CN" altLang="en-US" sz="3600" b="1" dirty="0">
                <a:solidFill>
                  <a:srgbClr val="70899B"/>
                </a:solidFill>
                <a:latin typeface="SimSun" panose="02010600030101010101" pitchFamily="2" charset="-122"/>
                <a:ea typeface="SimSun" panose="02010600030101010101" pitchFamily="2" charset="-122"/>
              </a:rPr>
              <a:t>实施细则自</a:t>
            </a:r>
            <a:r>
              <a:rPr lang="en-US" altLang="zh-CN" sz="3600" b="1" dirty="0" smtClean="0">
                <a:solidFill>
                  <a:srgbClr val="70899B"/>
                </a:solidFill>
                <a:latin typeface="SimSun" panose="02010600030101010101" pitchFamily="2" charset="-122"/>
                <a:ea typeface="SimSun" panose="02010600030101010101" pitchFamily="2" charset="-122"/>
              </a:rPr>
              <a:t>2019</a:t>
            </a:r>
            <a:r>
              <a:rPr lang="zh-CN" altLang="en-US" sz="3600" b="1" dirty="0" smtClean="0">
                <a:solidFill>
                  <a:srgbClr val="70899B"/>
                </a:solidFill>
                <a:latin typeface="SimSun" panose="02010600030101010101" pitchFamily="2" charset="-122"/>
                <a:ea typeface="SimSun" panose="02010600030101010101" pitchFamily="2" charset="-122"/>
              </a:rPr>
              <a:t>年</a:t>
            </a:r>
            <a:r>
              <a:rPr lang="en-US" altLang="zh-CN" sz="3600" b="1" dirty="0">
                <a:solidFill>
                  <a:srgbClr val="70899B"/>
                </a:solidFill>
                <a:latin typeface="SimSun" panose="02010600030101010101" pitchFamily="2" charset="-122"/>
                <a:ea typeface="SimSun" panose="02010600030101010101" pitchFamily="2" charset="-122"/>
              </a:rPr>
              <a:t>7</a:t>
            </a:r>
            <a:r>
              <a:rPr lang="zh-CN" altLang="en-US" sz="3600" b="1" dirty="0">
                <a:solidFill>
                  <a:srgbClr val="70899B"/>
                </a:solidFill>
                <a:latin typeface="SimSun" panose="02010600030101010101" pitchFamily="2" charset="-122"/>
                <a:ea typeface="SimSun" panose="02010600030101010101" pitchFamily="2" charset="-122"/>
              </a:rPr>
              <a:t>月</a:t>
            </a:r>
            <a:r>
              <a:rPr lang="en-US" altLang="zh-CN" sz="3600" b="1" dirty="0">
                <a:solidFill>
                  <a:srgbClr val="70899B"/>
                </a:solidFill>
                <a:latin typeface="SimSun" panose="02010600030101010101" pitchFamily="2" charset="-122"/>
                <a:ea typeface="SimSun" panose="02010600030101010101" pitchFamily="2" charset="-122"/>
              </a:rPr>
              <a:t>1</a:t>
            </a:r>
            <a:r>
              <a:rPr lang="zh-CN" altLang="en-US" sz="3600" b="1" dirty="0">
                <a:solidFill>
                  <a:srgbClr val="70899B"/>
                </a:solidFill>
                <a:latin typeface="SimSun" panose="02010600030101010101" pitchFamily="2" charset="-122"/>
                <a:ea typeface="SimSun" panose="02010600030101010101" pitchFamily="2" charset="-122"/>
              </a:rPr>
              <a:t>日起生效的修</a:t>
            </a:r>
            <a:r>
              <a:rPr lang="zh-CN" altLang="en-US" sz="3600" b="1" dirty="0" smtClean="0">
                <a:solidFill>
                  <a:srgbClr val="70899B"/>
                </a:solidFill>
                <a:latin typeface="SimSun" panose="02010600030101010101" pitchFamily="2" charset="-122"/>
                <a:ea typeface="SimSun" panose="02010600030101010101" pitchFamily="2" charset="-122"/>
              </a:rPr>
              <a:t>改</a:t>
            </a:r>
            <a:endParaRPr lang="en-US" sz="3600" dirty="0" smtClean="0">
              <a:solidFill>
                <a:srgbClr val="70899B"/>
              </a:solidFill>
            </a:endParaRPr>
          </a:p>
        </p:txBody>
      </p:sp>
      <p:pic>
        <p:nvPicPr>
          <p:cNvPr id="3075" name="Picture 8" descr="Puce-3_p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9577" y="3740427"/>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888"/>
            <a:ext cx="8507288" cy="758848"/>
          </a:xfrm>
        </p:spPr>
        <p:txBody>
          <a:bodyPr/>
          <a:lstStyle/>
          <a:p>
            <a:r>
              <a:rPr lang="en-US" altLang="zh-CN" b="1" dirty="0">
                <a:latin typeface="SimSun" panose="02010600030101010101" pitchFamily="2" charset="-122"/>
                <a:ea typeface="SimSun" panose="02010600030101010101" pitchFamily="2" charset="-122"/>
              </a:rPr>
              <a:t>PCT</a:t>
            </a:r>
            <a:r>
              <a:rPr lang="zh-CN" altLang="en-US" b="1" dirty="0">
                <a:latin typeface="SimSun" panose="02010600030101010101" pitchFamily="2" charset="-122"/>
                <a:ea typeface="SimSun" panose="02010600030101010101" pitchFamily="2" charset="-122"/>
              </a:rPr>
              <a:t>实施细则修改</a:t>
            </a:r>
            <a:endParaRPr lang="en-US" dirty="0"/>
          </a:p>
        </p:txBody>
      </p:sp>
      <p:sp>
        <p:nvSpPr>
          <p:cNvPr id="3" name="Content Placeholder 2"/>
          <p:cNvSpPr>
            <a:spLocks noGrp="1"/>
          </p:cNvSpPr>
          <p:nvPr>
            <p:ph idx="1"/>
          </p:nvPr>
        </p:nvSpPr>
        <p:spPr>
          <a:xfrm>
            <a:off x="467544" y="1447064"/>
            <a:ext cx="7920880" cy="4358200"/>
          </a:xfrm>
        </p:spPr>
        <p:txBody>
          <a:bodyPr/>
          <a:lstStyle/>
          <a:p>
            <a:pPr>
              <a:spcBef>
                <a:spcPts val="600"/>
              </a:spcBef>
              <a:spcAft>
                <a:spcPts val="600"/>
              </a:spcAft>
            </a:pPr>
            <a:r>
              <a:rPr lang="zh-CN" altLang="en-US" sz="2200" dirty="0" smtClean="0"/>
              <a:t>对细则</a:t>
            </a:r>
            <a:r>
              <a:rPr lang="en-GB" altLang="en-US" sz="2200" dirty="0" smtClean="0"/>
              <a:t>69.1(a)</a:t>
            </a:r>
            <a:r>
              <a:rPr lang="zh-CN" altLang="en-US" sz="2200" dirty="0" smtClean="0"/>
              <a:t>的修改</a:t>
            </a:r>
            <a:endParaRPr lang="en-GB" altLang="en-US" sz="2200" dirty="0" smtClean="0"/>
          </a:p>
          <a:p>
            <a:pPr marL="742950" lvl="2" indent="-342900">
              <a:spcBef>
                <a:spcPts val="1200"/>
              </a:spcBef>
              <a:spcAft>
                <a:spcPts val="1200"/>
              </a:spcAft>
              <a:buClr>
                <a:srgbClr val="C00000"/>
              </a:buClr>
              <a:buFont typeface="Wingdings" panose="05000000000000000000" pitchFamily="2" charset="2"/>
              <a:buChar char="q"/>
            </a:pPr>
            <a:r>
              <a:rPr lang="zh-CN" altLang="en-US" sz="2200" dirty="0" smtClean="0"/>
              <a:t>允许国际初步审查单位在收到要求书、相关费用、国际检索报告和书面意见之后，即行启动国际初步审查，</a:t>
            </a:r>
            <a:endParaRPr lang="en-US" altLang="zh-CN" sz="2200" dirty="0" smtClean="0"/>
          </a:p>
          <a:p>
            <a:pPr marL="1200150" lvl="3" indent="-342900">
              <a:spcBef>
                <a:spcPts val="1200"/>
              </a:spcBef>
              <a:spcAft>
                <a:spcPts val="1200"/>
              </a:spcAft>
              <a:buClr>
                <a:srgbClr val="C00000"/>
              </a:buClr>
              <a:buFont typeface="Wingdings" panose="05000000000000000000" pitchFamily="2" charset="2"/>
              <a:buChar char="q"/>
            </a:pPr>
            <a:r>
              <a:rPr lang="zh-CN" altLang="en-US" sz="2200" dirty="0" smtClean="0"/>
              <a:t>除非申请人明确请求国际初步审查单位将国际初步审查的启动推迟至细则</a:t>
            </a:r>
            <a:r>
              <a:rPr lang="en-US" altLang="en-US" sz="2200" dirty="0" smtClean="0"/>
              <a:t>54</a:t>
            </a:r>
            <a:r>
              <a:rPr lang="zh-CN" altLang="en-US" sz="2200" dirty="0" smtClean="0"/>
              <a:t>之二</a:t>
            </a:r>
            <a:r>
              <a:rPr lang="en-US" altLang="en-US" sz="2200" dirty="0" smtClean="0"/>
              <a:t>.1(a)</a:t>
            </a:r>
            <a:r>
              <a:rPr lang="zh-CN" altLang="en-US" sz="2200" dirty="0" smtClean="0"/>
              <a:t>所述提</a:t>
            </a:r>
            <a:r>
              <a:rPr lang="zh-CN" altLang="en-US" sz="2200" dirty="0"/>
              <a:t>出要求书的期限届</a:t>
            </a:r>
            <a:r>
              <a:rPr lang="zh-CN" altLang="en-US" sz="2200" dirty="0" smtClean="0"/>
              <a:t>满（而不是等待该期限届满后才开始审查）</a:t>
            </a:r>
            <a:endParaRPr lang="en-US" altLang="en-US" sz="2200" dirty="0"/>
          </a:p>
          <a:p>
            <a:pPr marL="742950" lvl="2" indent="-342900">
              <a:spcBef>
                <a:spcPts val="1200"/>
              </a:spcBef>
              <a:spcAft>
                <a:spcPts val="1200"/>
              </a:spcAft>
              <a:buClr>
                <a:srgbClr val="C00000"/>
              </a:buClr>
              <a:buFont typeface="Wingdings" panose="05000000000000000000" pitchFamily="2" charset="2"/>
              <a:buChar char="q"/>
            </a:pPr>
            <a:r>
              <a:rPr lang="zh-CN" altLang="en-US" sz="2200" dirty="0" smtClean="0"/>
              <a:t>适用于</a:t>
            </a:r>
            <a:r>
              <a:rPr lang="en-US" altLang="zh-CN" sz="2200" dirty="0" smtClean="0"/>
              <a:t>2019</a:t>
            </a:r>
            <a:r>
              <a:rPr lang="zh-CN" altLang="en-US" sz="2200" dirty="0" smtClean="0"/>
              <a:t>年</a:t>
            </a:r>
            <a:r>
              <a:rPr lang="en-US" altLang="zh-CN" sz="2200" dirty="0" smtClean="0"/>
              <a:t>7</a:t>
            </a:r>
            <a:r>
              <a:rPr lang="zh-CN" altLang="en-US" sz="2200" dirty="0" smtClean="0"/>
              <a:t>月</a:t>
            </a:r>
            <a:r>
              <a:rPr lang="en-US" altLang="zh-CN" sz="2200" dirty="0" smtClean="0"/>
              <a:t>1</a:t>
            </a:r>
            <a:r>
              <a:rPr lang="zh-CN" altLang="en-US" sz="2200" dirty="0" smtClean="0"/>
              <a:t>日或之后提交的国际初步审查要求</a:t>
            </a:r>
            <a:endParaRPr lang="en-US" altLang="en-US" dirty="0" smtClean="0"/>
          </a:p>
        </p:txBody>
      </p:sp>
    </p:spTree>
    <p:extLst>
      <p:ext uri="{BB962C8B-B14F-4D97-AF65-F5344CB8AC3E}">
        <p14:creationId xmlns:p14="http://schemas.microsoft.com/office/powerpoint/2010/main" val="3630960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EN_2010_pct background png">
  <a:themeElements>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englis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englis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englis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englis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englis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englis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englis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englis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englis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englis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englis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englis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EN_2010_pct background png</Template>
  <TotalTime>61</TotalTime>
  <Words>172</Words>
  <Application>Microsoft Office PowerPoint</Application>
  <PresentationFormat>On-screen Show (4:3)</PresentationFormat>
  <Paragraphs>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SimSun</vt:lpstr>
      <vt:lpstr>Arial</vt:lpstr>
      <vt:lpstr>Wingdings</vt:lpstr>
      <vt:lpstr>EN_2010_pct background png</vt:lpstr>
      <vt:lpstr>PowerPoint Presentation</vt:lpstr>
      <vt:lpstr>PCT实施细则修改</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ARGANOZA Rosalina</dc:creator>
  <cp:lastModifiedBy>JULLIARD Corinne</cp:lastModifiedBy>
  <cp:revision>146</cp:revision>
  <cp:lastPrinted>2015-05-01T14:20:17Z</cp:lastPrinted>
  <dcterms:created xsi:type="dcterms:W3CDTF">2013-11-19T11:19:13Z</dcterms:created>
  <dcterms:modified xsi:type="dcterms:W3CDTF">2019-07-12T13:07:27Z</dcterms:modified>
</cp:coreProperties>
</file>